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AC30D-F84D-6214-BF61-473E3FF55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8BA3D2-18F6-4D7B-4DAF-DC42FFB6F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1A1509-FC21-3CCE-AAF4-FCE98F7B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5A1E55-441A-2766-EC91-7CB7BA55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49DD6-2E7C-0FB3-34EB-6C000255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525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67C97-E923-D036-8EC8-3592E868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01F776-6797-662C-664D-48CCA4171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3804B4-DC12-C089-F481-37046525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CE7FAF-86EE-84D1-F7BA-6F1BD6FF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92B430-BD2C-9AFC-38E4-1602B09F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156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2965624-CA59-B168-6E03-E671D0EDE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644778-7383-BDA8-76BE-FB9A54A44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4E8853-65B2-3AB8-F749-CE5733CF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0744AE-C2D6-B686-4482-D1A4A2D4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7D78A9-280A-62BF-6E8B-E150B86A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15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53BC8-942B-0EC1-5CC6-2C125F2A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E81213-2642-73B8-04A8-03202A187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5F0792-515A-93BD-B9FF-636454B9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4B5883-7D53-60C9-8B1F-537F8FB9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C238BE-CFFF-8830-216A-567719F8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116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7CBC2-0426-94BF-1649-5F98E273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B02430-D18D-1CF2-8EED-D332F6555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D08B49-E39A-FB36-DC4F-4FC4701F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597BD9-AA76-60A1-5E0B-158AE879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61B4FC-A691-DB15-E95B-86B80C35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299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3C192-2FEB-B7CF-473B-9037AC5F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F87829-55FD-B924-C436-722B73D78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453F2C-8718-F04A-7588-A773AB8FA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B95BAC-CE8C-6A41-67AE-2A12D2A8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E8351A-ED60-0C5B-3703-B2AD8CA5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39E9FE-6633-E744-0085-F8145C7F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62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92997-BFC4-6A7E-EAAF-CB5C7D1E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CD4E05-CBD4-0B20-20B3-1B8EAA5E9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C68C7F-2F40-0C93-183D-3D7459393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705AB8-C684-F96F-40EB-EF578173D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DC7C3FE-A2D7-1C11-54F2-D4772C6B5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431D501-6285-D6BB-6AF5-BF932971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48BD5C8-0327-BA9F-EB39-3CD820B3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D26178-02B8-F705-15DA-1B5D7FCB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419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ECBD7-1ADD-85FD-9549-A164E893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C17CB3-B729-7D73-7A99-AB43ECE2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88A043-FA25-E965-6610-2B0704BE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35FFD2-B4F9-B9DD-A1B3-E1E3A508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206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17A070D-1232-D034-AA91-E3C00214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BEE2A1-CD46-B139-80A7-B238A1E4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B8F450-9007-1860-ED16-84F1CA16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747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A2953-49D2-C06D-2075-CA3D2F48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FCA116-B599-B258-1473-CE8B7FFC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CB591D-30DC-56C0-5960-314585094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EA8AFD-153C-F2B8-E8DB-D10951B4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245F5D-3AE2-2002-92FE-F71741DD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1F625A-09BA-66DD-290D-F081E3FC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43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87B3E-195D-AE99-D367-78E4F3C0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1DFD51A-A07F-1F73-01D6-5AA427009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887670-2965-55E3-FED5-F1C703DE4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E8A682-18DA-B14A-9590-904FBCD6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29A520-727F-BAAA-457D-161123DF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EDD94B-06B3-5137-A87B-AA37AB16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374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8C9C7D-FC0D-808A-28A6-51918EB9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801024-411C-EE09-3C03-6FC3D40E4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3A877-08A3-6712-945E-423E04C1C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100A0-4A53-4D82-8099-F917BFAB23B7}" type="datetimeFigureOut">
              <a:rPr lang="nl-BE" smtClean="0"/>
              <a:t>30/11/2022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703A48-09A1-F879-0484-64D88809D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041E78-3D1D-AD15-BC51-3C15EE1F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94A1-8D67-496A-869A-C9534E0856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37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4A5C919-5751-D9FD-F0A8-C666548BC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24524"/>
            <a:ext cx="8775700" cy="838994"/>
          </a:xfrm>
        </p:spPr>
        <p:txBody>
          <a:bodyPr>
            <a:normAutofit fontScale="92500"/>
          </a:bodyPr>
          <a:lstStyle/>
          <a:p>
            <a:r>
              <a:rPr lang="nl-NL" sz="1600" dirty="0"/>
              <a:t>Boven : Jos Van Dyck (</a:t>
            </a:r>
            <a:r>
              <a:rPr lang="nl-NL" sz="1600" dirty="0" err="1"/>
              <a:t>afg</a:t>
            </a:r>
            <a:r>
              <a:rPr lang="nl-NL" sz="1600" dirty="0"/>
              <a:t>),Jan De Wijn, Bartje Van </a:t>
            </a:r>
            <a:r>
              <a:rPr lang="nl-NL" sz="1600" dirty="0" err="1"/>
              <a:t>Dyck,Paul</a:t>
            </a:r>
            <a:r>
              <a:rPr lang="nl-NL" sz="1600" dirty="0"/>
              <a:t> Cannaerts, André Huybrechts, Jos Cannaerts (vader van Paul), Dirk Van Roosbroeck, Fons Laurens, Frans Van Hove, Jef Blauwens en Jaak </a:t>
            </a:r>
            <a:r>
              <a:rPr lang="nl-NL" sz="1600" dirty="0" err="1"/>
              <a:t>VdSmissen</a:t>
            </a:r>
            <a:r>
              <a:rPr lang="nl-NL" sz="1600" dirty="0"/>
              <a:t> (T-1).</a:t>
            </a:r>
            <a:br>
              <a:rPr lang="nl-NL" sz="1600" dirty="0"/>
            </a:br>
            <a:r>
              <a:rPr lang="nl-NL" sz="1600" dirty="0"/>
              <a:t>Onder: Dirk Devries, Dirk </a:t>
            </a:r>
            <a:r>
              <a:rPr lang="nl-NL" sz="1600" dirty="0" err="1"/>
              <a:t>Mergaerts</a:t>
            </a:r>
            <a:r>
              <a:rPr lang="nl-NL" sz="1600" dirty="0"/>
              <a:t>, Alex Smets, Maurice Wijns, Luc De Mey en Herman Michiels</a:t>
            </a:r>
            <a:endParaRPr lang="nl-BE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F78CEC-EE4F-3A8E-3F18-0BF437E3E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"/>
            <a:ext cx="76327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438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Leo Cannaerts</dc:creator>
  <cp:lastModifiedBy>Leo Cannaerts</cp:lastModifiedBy>
  <cp:revision>1</cp:revision>
  <dcterms:created xsi:type="dcterms:W3CDTF">2022-11-30T09:29:35Z</dcterms:created>
  <dcterms:modified xsi:type="dcterms:W3CDTF">2022-11-30T09:30:22Z</dcterms:modified>
</cp:coreProperties>
</file>